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7559675" cy="10691813"/>
  <p:notesSz cx="6797675" cy="9926638"/>
  <p:defaultTextStyle>
    <a:defPPr>
      <a:defRPr lang="ko-KR"/>
    </a:defPPr>
    <a:lvl1pPr marL="0" algn="l" defTabSz="91421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9" algn="l" defTabSz="91421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17" algn="l" defTabSz="91421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26" algn="l" defTabSz="91421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34" algn="l" defTabSz="91421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43" algn="l" defTabSz="91421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51" algn="l" defTabSz="91421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91421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68" algn="l" defTabSz="91421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3420" y="72"/>
      </p:cViewPr>
      <p:guideLst>
        <p:guide orient="horz" pos="336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16" d="100"/>
          <a:sy n="116" d="100"/>
        </p:scale>
        <p:origin x="44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2107A-E6CE-4896-9020-7B51DF0584B7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E2FCA-9711-478F-BCBF-430D709BCAA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4696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FF152-4E4B-4C42-A335-25F27577C1A2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14563" y="1241425"/>
            <a:ext cx="23685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10916-0795-4D23-9E64-222854986D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6197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09" algn="l" defTabSz="91421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17" algn="l" defTabSz="91421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26" algn="l" defTabSz="91421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34" algn="l" defTabSz="91421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43" algn="l" defTabSz="91421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51" algn="l" defTabSz="91421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91421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68" algn="l" defTabSz="91421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6976" y="3321393"/>
            <a:ext cx="6425724" cy="229181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3952" y="6058694"/>
            <a:ext cx="5291772" cy="27323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793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77984" y="2494757"/>
            <a:ext cx="6803708" cy="70561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340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5480765" y="428169"/>
            <a:ext cx="1700927" cy="9122691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77984" y="428169"/>
            <a:ext cx="4976786" cy="912269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2016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7984" y="2494757"/>
            <a:ext cx="6803708" cy="70561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7842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162" y="6870480"/>
            <a:ext cx="6425724" cy="2123513"/>
          </a:xfrm>
          <a:prstGeom prst="rect">
            <a:avLst/>
          </a:prstGeom>
        </p:spPr>
        <p:txBody>
          <a:bodyPr anchor="t"/>
          <a:lstStyle>
            <a:lvl1pPr algn="l">
              <a:defRPr sz="3999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162" y="4531647"/>
            <a:ext cx="6425724" cy="233883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9947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77983" y="2494757"/>
            <a:ext cx="3338857" cy="7056103"/>
          </a:xfrm>
          <a:prstGeom prst="rect">
            <a:avLst/>
          </a:prstGeom>
        </p:spPr>
        <p:txBody>
          <a:bodyPr/>
          <a:lstStyle>
            <a:lvl1pPr>
              <a:defRPr sz="2799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842835" y="2494757"/>
            <a:ext cx="3338857" cy="7056103"/>
          </a:xfrm>
          <a:prstGeom prst="rect">
            <a:avLst/>
          </a:prstGeom>
        </p:spPr>
        <p:txBody>
          <a:bodyPr/>
          <a:lstStyle>
            <a:lvl1pPr>
              <a:defRPr sz="2799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4357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7984" y="2393284"/>
            <a:ext cx="3340169" cy="99740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09" indent="0">
              <a:buNone/>
              <a:defRPr sz="2000" b="1"/>
            </a:lvl2pPr>
            <a:lvl3pPr marL="914217" indent="0">
              <a:buNone/>
              <a:defRPr sz="1800" b="1"/>
            </a:lvl3pPr>
            <a:lvl4pPr marL="1371326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43" indent="0">
              <a:buNone/>
              <a:defRPr sz="1600" b="1"/>
            </a:lvl6pPr>
            <a:lvl7pPr marL="2742651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8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0211" y="2393284"/>
            <a:ext cx="3341481" cy="99740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09" indent="0">
              <a:buNone/>
              <a:defRPr sz="2000" b="1"/>
            </a:lvl2pPr>
            <a:lvl3pPr marL="914217" indent="0">
              <a:buNone/>
              <a:defRPr sz="1800" b="1"/>
            </a:lvl3pPr>
            <a:lvl4pPr marL="1371326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43" indent="0">
              <a:buNone/>
              <a:defRPr sz="1600" b="1"/>
            </a:lvl6pPr>
            <a:lvl7pPr marL="2742651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8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0211" y="3390691"/>
            <a:ext cx="3341481" cy="61601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299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314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2849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7985" y="425693"/>
            <a:ext cx="2487081" cy="181166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55623" y="425693"/>
            <a:ext cx="4226068" cy="9125167"/>
          </a:xfrm>
          <a:prstGeom prst="rect">
            <a:avLst/>
          </a:prstGeo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77985" y="2237363"/>
            <a:ext cx="2487081" cy="73134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09" indent="0">
              <a:buNone/>
              <a:defRPr sz="1200"/>
            </a:lvl2pPr>
            <a:lvl3pPr marL="914217" indent="0">
              <a:buNone/>
              <a:defRPr sz="1000"/>
            </a:lvl3pPr>
            <a:lvl4pPr marL="1371326" indent="0">
              <a:buNone/>
              <a:defRPr sz="900"/>
            </a:lvl4pPr>
            <a:lvl5pPr marL="1828434" indent="0">
              <a:buNone/>
              <a:defRPr sz="900"/>
            </a:lvl5pPr>
            <a:lvl6pPr marL="2285543" indent="0">
              <a:buNone/>
              <a:defRPr sz="900"/>
            </a:lvl6pPr>
            <a:lvl7pPr marL="2742651" indent="0">
              <a:buNone/>
              <a:defRPr sz="900"/>
            </a:lvl7pPr>
            <a:lvl8pPr marL="3199760" indent="0">
              <a:buNone/>
              <a:defRPr sz="900"/>
            </a:lvl8pPr>
            <a:lvl9pPr marL="3656868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8908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1749" y="7484270"/>
            <a:ext cx="4535805" cy="88356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9"/>
            </a:lvl1pPr>
            <a:lvl2pPr marL="457109" indent="0">
              <a:buNone/>
              <a:defRPr sz="2799"/>
            </a:lvl2pPr>
            <a:lvl3pPr marL="914217" indent="0">
              <a:buNone/>
              <a:defRPr sz="2400"/>
            </a:lvl3pPr>
            <a:lvl4pPr marL="1371326" indent="0">
              <a:buNone/>
              <a:defRPr sz="2000"/>
            </a:lvl4pPr>
            <a:lvl5pPr marL="1828434" indent="0">
              <a:buNone/>
              <a:defRPr sz="2000"/>
            </a:lvl5pPr>
            <a:lvl6pPr marL="2285543" indent="0">
              <a:buNone/>
              <a:defRPr sz="2000"/>
            </a:lvl6pPr>
            <a:lvl7pPr marL="2742651" indent="0">
              <a:buNone/>
              <a:defRPr sz="2000"/>
            </a:lvl7pPr>
            <a:lvl8pPr marL="3199760" indent="0">
              <a:buNone/>
              <a:defRPr sz="2000"/>
            </a:lvl8pPr>
            <a:lvl9pPr marL="3656868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1749" y="8367829"/>
            <a:ext cx="4535805" cy="1254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09" indent="0">
              <a:buNone/>
              <a:defRPr sz="1200"/>
            </a:lvl2pPr>
            <a:lvl3pPr marL="914217" indent="0">
              <a:buNone/>
              <a:defRPr sz="1000"/>
            </a:lvl3pPr>
            <a:lvl4pPr marL="1371326" indent="0">
              <a:buNone/>
              <a:defRPr sz="900"/>
            </a:lvl4pPr>
            <a:lvl5pPr marL="1828434" indent="0">
              <a:buNone/>
              <a:defRPr sz="900"/>
            </a:lvl5pPr>
            <a:lvl6pPr marL="2285543" indent="0">
              <a:buNone/>
              <a:defRPr sz="900"/>
            </a:lvl6pPr>
            <a:lvl7pPr marL="2742651" indent="0">
              <a:buNone/>
              <a:defRPr sz="900"/>
            </a:lvl7pPr>
            <a:lvl8pPr marL="3199760" indent="0">
              <a:buNone/>
              <a:defRPr sz="900"/>
            </a:lvl8pPr>
            <a:lvl9pPr marL="3656868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119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7984" y="9909727"/>
            <a:ext cx="1763924" cy="569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E39B2-C5CB-487C-BDF3-8F235AD43129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2889" y="9909727"/>
            <a:ext cx="2393897" cy="569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7768" y="9909727"/>
            <a:ext cx="1763924" cy="569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5D1A3-F7F5-4F92-BAFA-4E4FF3114A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626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17" rtl="0" eaLnBrk="1" latinLnBrk="1" hangingPunct="1"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1" indent="-342831" algn="l" defTabSz="914217" rtl="0" eaLnBrk="1" latinLnBrk="1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801" indent="-285693" algn="l" defTabSz="914217" rtl="0" eaLnBrk="1" latinLnBrk="1" hangingPunct="1">
        <a:spcBef>
          <a:spcPct val="20000"/>
        </a:spcBef>
        <a:buFont typeface="Arial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1" indent="-228554" algn="l" defTabSz="914217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4" algn="l" defTabSz="914217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9" indent="-228554" algn="l" defTabSz="914217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7" indent="-228554" algn="l" defTabSz="91421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4" algn="l" defTabSz="91421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4" algn="l" defTabSz="91421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4" algn="l" defTabSz="91421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21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1" algn="l" defTabSz="91421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8" algn="l" defTabSz="91421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36207" y="2609781"/>
            <a:ext cx="7487260" cy="5471855"/>
            <a:chOff x="36215" y="2610000"/>
            <a:chExt cx="7488832" cy="5473004"/>
          </a:xfrm>
        </p:grpSpPr>
        <p:sp>
          <p:nvSpPr>
            <p:cNvPr id="2" name="TextBox 1"/>
            <p:cNvSpPr txBox="1"/>
            <p:nvPr/>
          </p:nvSpPr>
          <p:spPr>
            <a:xfrm>
              <a:off x="325047" y="6463004"/>
              <a:ext cx="7200000" cy="1620000"/>
            </a:xfrm>
            <a:prstGeom prst="rect">
              <a:avLst/>
            </a:prstGeom>
            <a:noFill/>
          </p:spPr>
          <p:txBody>
            <a:bodyPr wrap="none" lIns="35992" tIns="35992" rIns="35992" bIns="35992" rtlCol="0" anchor="ctr" anchorCtr="1">
              <a:noAutofit/>
            </a:bodyPr>
            <a:lstStyle/>
            <a:p>
              <a:pPr algn="ctr"/>
              <a:r>
                <a:rPr lang="ko-KR" altLang="en-US" sz="5499" spc="-300" dirty="0">
                  <a:latin typeface="-윤고딕340" pitchFamily="18" charset="-127"/>
                  <a:ea typeface="-윤고딕340" pitchFamily="18" charset="-127"/>
                </a:rPr>
                <a:t>대학원장  </a:t>
              </a:r>
              <a:r>
                <a:rPr lang="ko-KR" altLang="en-US" sz="8998" spc="2000" dirty="0">
                  <a:latin typeface="-윤고딕350" pitchFamily="18" charset="-127"/>
                  <a:ea typeface="-윤고딕350" pitchFamily="18" charset="-127"/>
                </a:rPr>
                <a:t>홍길동</a:t>
              </a:r>
              <a:endParaRPr lang="ko-KR" altLang="en-US" sz="8998" dirty="0">
                <a:latin typeface="-윤고딕350" pitchFamily="18" charset="-127"/>
                <a:ea typeface="-윤고딕350" pitchFamily="18" charset="-127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215" y="2610000"/>
              <a:ext cx="7200000" cy="1620000"/>
            </a:xfrm>
            <a:prstGeom prst="rect">
              <a:avLst/>
            </a:prstGeom>
            <a:noFill/>
            <a:scene3d>
              <a:camera prst="orthographicFront">
                <a:rot lat="0" lon="0" rev="10800000"/>
              </a:camera>
              <a:lightRig rig="threePt" dir="t"/>
            </a:scene3d>
          </p:spPr>
          <p:txBody>
            <a:bodyPr wrap="none" lIns="35992" tIns="35992" rIns="35992" bIns="35992" rtlCol="0" anchor="ctr" anchorCtr="1">
              <a:noAutofit/>
            </a:bodyPr>
            <a:lstStyle/>
            <a:p>
              <a:pPr algn="ctr"/>
              <a:r>
                <a:rPr lang="ko-KR" altLang="en-US" sz="5499" spc="-300" dirty="0">
                  <a:latin typeface="-윤고딕340" pitchFamily="18" charset="-127"/>
                  <a:ea typeface="-윤고딕340" pitchFamily="18" charset="-127"/>
                </a:rPr>
                <a:t>대학원장  </a:t>
              </a:r>
              <a:r>
                <a:rPr lang="ko-KR" altLang="en-US" sz="8998" spc="2000" dirty="0">
                  <a:latin typeface="-윤고딕350" pitchFamily="18" charset="-127"/>
                  <a:ea typeface="-윤고딕350" pitchFamily="18" charset="-127"/>
                </a:rPr>
                <a:t>홍길동</a:t>
              </a:r>
              <a:endParaRPr lang="ko-KR" altLang="en-US" sz="8998" dirty="0">
                <a:latin typeface="-윤고딕350" pitchFamily="18" charset="-127"/>
                <a:ea typeface="-윤고딕350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5106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</Words>
  <Application>Microsoft Office PowerPoint</Application>
  <PresentationFormat>사용자 지정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-윤고딕340</vt:lpstr>
      <vt:lpstr>-윤고딕350</vt:lpstr>
      <vt:lpstr>Arial</vt:lpstr>
      <vt:lpstr>Office 테마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user</cp:lastModifiedBy>
  <cp:revision>13</cp:revision>
  <cp:lastPrinted>2020-06-19T18:10:55Z</cp:lastPrinted>
  <dcterms:created xsi:type="dcterms:W3CDTF">2020-06-19T17:53:35Z</dcterms:created>
  <dcterms:modified xsi:type="dcterms:W3CDTF">2020-06-22T02:06:06Z</dcterms:modified>
</cp:coreProperties>
</file>