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43"/>
    <p:restoredTop sz="94684"/>
  </p:normalViewPr>
  <p:slideViewPr>
    <p:cSldViewPr snapToGrid="0" snapToObjects="1">
      <p:cViewPr varScale="1">
        <p:scale>
          <a:sx n="124" d="100"/>
          <a:sy n="124" d="100"/>
        </p:scale>
        <p:origin x="61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A7CB-BA1E-EE41-8235-15CA37BE8866}" type="datetimeFigureOut">
              <a:rPr kumimoji="1" lang="ko-KR" altLang="en-US" smtClean="0"/>
              <a:t>2020. 7. 3.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5CA6-BA11-C34D-9F2B-F470ADC756B8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053865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A7CB-BA1E-EE41-8235-15CA37BE8866}" type="datetimeFigureOut">
              <a:rPr kumimoji="1" lang="ko-KR" altLang="en-US" smtClean="0"/>
              <a:t>2020. 7. 3.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5CA6-BA11-C34D-9F2B-F470ADC756B8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982915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A7CB-BA1E-EE41-8235-15CA37BE8866}" type="datetimeFigureOut">
              <a:rPr kumimoji="1" lang="ko-KR" altLang="en-US" smtClean="0"/>
              <a:t>2020. 7. 3.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5CA6-BA11-C34D-9F2B-F470ADC756B8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554052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A7CB-BA1E-EE41-8235-15CA37BE8866}" type="datetimeFigureOut">
              <a:rPr kumimoji="1" lang="ko-KR" altLang="en-US" smtClean="0"/>
              <a:t>2020. 7. 3.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5CA6-BA11-C34D-9F2B-F470ADC756B8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63001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A7CB-BA1E-EE41-8235-15CA37BE8866}" type="datetimeFigureOut">
              <a:rPr kumimoji="1" lang="ko-KR" altLang="en-US" smtClean="0"/>
              <a:t>2020. 7. 3.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5CA6-BA11-C34D-9F2B-F470ADC756B8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54101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A7CB-BA1E-EE41-8235-15CA37BE8866}" type="datetimeFigureOut">
              <a:rPr kumimoji="1" lang="ko-KR" altLang="en-US" smtClean="0"/>
              <a:t>2020. 7. 3.</a:t>
            </a:fld>
            <a:endParaRPr kumimoji="1"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5CA6-BA11-C34D-9F2B-F470ADC756B8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510560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A7CB-BA1E-EE41-8235-15CA37BE8866}" type="datetimeFigureOut">
              <a:rPr kumimoji="1" lang="ko-KR" altLang="en-US" smtClean="0"/>
              <a:t>2020. 7. 3.</a:t>
            </a:fld>
            <a:endParaRPr kumimoji="1"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5CA6-BA11-C34D-9F2B-F470ADC756B8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079675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A7CB-BA1E-EE41-8235-15CA37BE8866}" type="datetimeFigureOut">
              <a:rPr kumimoji="1" lang="ko-KR" altLang="en-US" smtClean="0"/>
              <a:t>2020. 7. 3.</a:t>
            </a:fld>
            <a:endParaRPr kumimoji="1"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5CA6-BA11-C34D-9F2B-F470ADC756B8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4094500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A7CB-BA1E-EE41-8235-15CA37BE8866}" type="datetimeFigureOut">
              <a:rPr kumimoji="1" lang="ko-KR" altLang="en-US" smtClean="0"/>
              <a:t>2020. 7. 3.</a:t>
            </a:fld>
            <a:endParaRPr kumimoji="1"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5CA6-BA11-C34D-9F2B-F470ADC756B8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383651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A7CB-BA1E-EE41-8235-15CA37BE8866}" type="datetimeFigureOut">
              <a:rPr kumimoji="1" lang="ko-KR" altLang="en-US" smtClean="0"/>
              <a:t>2020. 7. 3.</a:t>
            </a:fld>
            <a:endParaRPr kumimoji="1"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5CA6-BA11-C34D-9F2B-F470ADC756B8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74194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A7CB-BA1E-EE41-8235-15CA37BE8866}" type="datetimeFigureOut">
              <a:rPr kumimoji="1" lang="ko-KR" altLang="en-US" smtClean="0"/>
              <a:t>2020. 7. 3.</a:t>
            </a:fld>
            <a:endParaRPr kumimoji="1"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5CA6-BA11-C34D-9F2B-F470ADC756B8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186460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1BA7CB-BA1E-EE41-8235-15CA37BE8866}" type="datetimeFigureOut">
              <a:rPr kumimoji="1" lang="ko-KR" altLang="en-US" smtClean="0"/>
              <a:t>2020. 7. 3.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35CA6-BA11-C34D-9F2B-F470ADC756B8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922587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C73AE03-BED2-AE49-BADB-2160080A86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B56AF3E8-20D7-4848-929A-23C69F189D4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202038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AFB3F8-0289-534F-B540-4032EC50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864F435-EED2-2647-96DD-FE0C943CC4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2631618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0</Words>
  <Application>Microsoft Macintosh PowerPoint</Application>
  <PresentationFormat>화면 슬라이드 쇼(4:3)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Office User</dc:creator>
  <cp:lastModifiedBy>Microsoft Office User</cp:lastModifiedBy>
  <cp:revision>2</cp:revision>
  <dcterms:created xsi:type="dcterms:W3CDTF">2020-07-03T04:14:15Z</dcterms:created>
  <dcterms:modified xsi:type="dcterms:W3CDTF">2020-07-03T04:20:23Z</dcterms:modified>
</cp:coreProperties>
</file>