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702"/>
  </p:normalViewPr>
  <p:slideViewPr>
    <p:cSldViewPr snapToGrid="0" snapToObjects="1">
      <p:cViewPr varScale="1">
        <p:scale>
          <a:sx n="104" d="100"/>
          <a:sy n="104" d="100"/>
        </p:scale>
        <p:origin x="232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BAE275B-8ACA-D24F-8019-D5AD6BADF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A95D357-D7F8-344A-928D-D5CF2AAECF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48A547-C2EC-3348-92B6-6FD10C561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D55F9B8-E95A-014D-A436-C400F9DE8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6931883-EC4A-2645-B5DE-012E333AB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003292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44DFB4-2981-3549-A058-72CD50DC8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E883EC7-38DF-864B-ACA9-C460A7F35A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9DF8323-8C90-9341-AC8B-F393EED5D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39D014-4DEA-D842-9359-FF027F802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8E8589-2D24-0A43-AE7E-136AD8258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309281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CC45E17-477E-0D47-9D68-9CDD796A36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9565DA8-A08A-9B47-86C4-2A3C74A834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198A6F-04E1-CA48-843E-854A1600C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792FB68-23DD-104C-B4BC-35B33C946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13A110-30DE-D740-892C-8E4CCF9C8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21370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9E294A-ABD5-104C-A4BA-C3A1BAF5E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0F7165-CA19-B94C-8346-B07397E251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DDB8FF-5DBB-6246-975A-DC98F1258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831F648-8CFA-884B-8367-B2D4F87E8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17FD2A5-50FB-B842-84CE-DAFAF2B50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30552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C84728-379A-3442-9F1F-5FAB73BD7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3802CBA-4255-5F4F-AB04-65E48EF8F6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2953385-CC6A-0F4B-A5AB-92F64F081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53A2BF3-BF2A-6746-BDB0-368391607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B85A8B-1C80-6141-BDFC-E0C60141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730440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CBBB659-79ED-7D46-9F17-A6541D432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B32E1E5-598A-E44E-B60E-BCB8ED939B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738AA07-6B35-8E40-883E-08609834DF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707CCE9-8C4C-9140-A628-3EAF8D4DB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EFDAB47-CD71-D346-864B-3DE91A1A8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9D32DF8-E2F5-1E4E-A495-72D275C19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574573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5E8996-8DFB-344C-99D4-C0AD0EF4D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2535FAE-0F3B-1C47-9242-06FD6267C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998CEB-EFAD-A14E-96E3-8858186D6C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4028238-7792-514A-B91B-1C9FA31D7A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38CD8F2-36F6-2744-A399-0796EACFD4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F9ACA41-5AF8-1844-80FB-486852E50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77D86C1-E650-AD46-B970-0A15B9B18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B2F76A6-68EA-3A40-ACB7-12BB98624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020141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B9BEF3-B131-E84D-B756-A2F45014D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8B4ECEE-CA2A-9047-914A-529D26699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CB3D163-73EE-E345-AE4F-C8491EC25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8D6D36D-7A2A-1B40-9CA5-3C7B986A5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660292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71B712C-2396-A146-83D3-7FC6A1D42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9820C9D-DD8F-AA4D-A96B-280D1CEC4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4B02D15-D73C-9544-B3E8-69777A482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325826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9F76907-A7BE-C14E-A7BD-C48459FA9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228947C-53F8-084B-BC9E-50EDF3F2D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09CE15A-51EC-5243-9CE8-73A25FB6DD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F00E866-F7B0-2545-B29E-9C4BEB9A5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3D58AD7-F85D-0D4C-946A-D03B2F16A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75CAA4C-51B4-854E-92FE-E6652174A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143011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00D18D-9F53-D64B-83B6-11B583D44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2C120BF-4929-EB4E-BBC9-185A5FE003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1FCD4CA-FB98-FF41-9D9A-EABE3A51CC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8009E13-35EE-7044-9459-62507676D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CA6349B-F3B4-6D43-9930-DB016401A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D71586D-7B03-6A45-96B6-EBEE4207A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974468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4E36A676-C59F-B642-B7CD-791B648DF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73B4DD9-CC32-9B4A-A828-EEC78B781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C53F3CB-1474-C046-9C87-D5C568F359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8A703-33E4-F941-85BB-057D0C0B172F}" type="datetimeFigureOut">
              <a:rPr kumimoji="1" lang="ko-KR" altLang="en-US" smtClean="0"/>
              <a:t>2020. 7. 16.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137DF05-1959-AF48-BC28-4D221543FD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A8773E8-0067-D14F-854E-F499287DFF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11068-B216-524F-B2D1-257ADF528F54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26923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62A19BF-B9EC-BA4B-89AA-316DA243B8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5534765-52BF-1B42-8918-0BE778804C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334193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E8AC0B-4203-894D-B06D-5EDA42C18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E86FBAC-4AFB-5B48-B27B-865B469F4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85394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와이드스크린</PresentationFormat>
  <Paragraphs>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User</dc:creator>
  <cp:lastModifiedBy>Microsoft Office User</cp:lastModifiedBy>
  <cp:revision>1</cp:revision>
  <dcterms:created xsi:type="dcterms:W3CDTF">2020-07-16T08:22:03Z</dcterms:created>
  <dcterms:modified xsi:type="dcterms:W3CDTF">2020-07-16T08:23:41Z</dcterms:modified>
</cp:coreProperties>
</file>